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80" y="1696"/>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viewProps" Target="viewProps.xml"/><Relationship Id="rId272" Type="http://schemas.openxmlformats.org/officeDocument/2006/relationships/theme" Target="theme/theme1.xml"/><Relationship Id="rId273"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77450584"/>
        <c:axId val="2077453928"/>
        <c:axId val="0"/>
      </c:bar3DChart>
      <c:catAx>
        <c:axId val="2077450584"/>
        <c:scaling>
          <c:orientation val="minMax"/>
        </c:scaling>
        <c:delete val="1"/>
        <c:axPos val="b"/>
        <c:majorTickMark val="out"/>
        <c:minorTickMark val="none"/>
        <c:tickLblPos val="nextTo"/>
        <c:crossAx val="2077453928"/>
        <c:crosses val="autoZero"/>
        <c:auto val="1"/>
        <c:lblAlgn val="ctr"/>
        <c:lblOffset val="100"/>
        <c:noMultiLvlLbl val="0"/>
      </c:catAx>
      <c:valAx>
        <c:axId val="2077453928"/>
        <c:scaling>
          <c:orientation val="minMax"/>
        </c:scaling>
        <c:delete val="0"/>
        <c:axPos val="l"/>
        <c:majorGridlines/>
        <c:numFmt formatCode="0" sourceLinked="1"/>
        <c:majorTickMark val="out"/>
        <c:minorTickMark val="none"/>
        <c:tickLblPos val="nextTo"/>
        <c:crossAx val="207745058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22/06/2012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a:t>
            </a:r>
            <a:r>
              <a:rPr lang="en-US" dirty="0" smtClean="0"/>
              <a:t>steadily</a:t>
            </a:r>
          </a:p>
          <a:p>
            <a:pPr lvl="1"/>
            <a:r>
              <a:rPr lang="en-US" dirty="0" smtClean="0"/>
              <a:t>Features added/refined </a:t>
            </a:r>
            <a:r>
              <a:rPr lang="en-US" smtClean="0"/>
              <a:t>each release</a:t>
            </a:r>
            <a:endParaRPr lang="en-US" dirty="0" smtClean="0"/>
          </a:p>
          <a:p>
            <a:r>
              <a:rPr lang="en-US" dirty="0" smtClean="0"/>
              <a:t>Supports </a:t>
            </a:r>
            <a:r>
              <a:rPr lang="en-US" dirty="0" smtClean="0"/>
              <a:t>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a:t>
            </a:r>
            <a:r>
              <a:rPr lang="en-US" sz="2000" smtClean="0">
                <a:latin typeface="Courier New"/>
                <a:cs typeface="Courier New"/>
              </a:rPr>
              <a:t>-&gt;b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longer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44777</TotalTime>
  <Words>12634</Words>
  <Application>Microsoft Macintosh PowerPoint</Application>
  <PresentationFormat>On-screen Show (4:3)</PresentationFormat>
  <Paragraphs>2199</Paragraphs>
  <Slides>266</Slides>
  <Notes>82</Notes>
  <HiddenSlides>0</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Exercise 8b</vt:lpstr>
      <vt:lpstr>Where and 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782</cp:revision>
  <cp:lastPrinted>2011-11-30T03:37:15Z</cp:lastPrinted>
  <dcterms:created xsi:type="dcterms:W3CDTF">2011-03-08T13:24:17Z</dcterms:created>
  <dcterms:modified xsi:type="dcterms:W3CDTF">2012-06-22T18:33:33Z</dcterms:modified>
</cp:coreProperties>
</file>